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A black background with blue and yellow rectangles">
            <a:extLst>
              <a:ext uri="{FF2B5EF4-FFF2-40B4-BE49-F238E27FC236}">
                <a16:creationId xmlns:a16="http://schemas.microsoft.com/office/drawing/2014/main" id="{DCE1EB31-DA8E-BE8C-A4CB-04878C612BC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C4C33A0-F3CB-EF1C-5298-F60D23F70D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2189960"/>
            <a:ext cx="7496175" cy="2387600"/>
          </a:xfrm>
        </p:spPr>
        <p:txBody>
          <a:bodyPr anchor="b"/>
          <a:lstStyle>
            <a:lvl1pPr algn="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PH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63287-76D8-FF73-FA10-D83F2209C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69635"/>
            <a:ext cx="7496176" cy="969962"/>
          </a:xfrm>
        </p:spPr>
        <p:txBody>
          <a:bodyPr/>
          <a:lstStyle>
            <a:lvl1pPr marL="0" indent="0" algn="r">
              <a:buNone/>
              <a:defRPr sz="2400" i="1">
                <a:latin typeface="DM Serif Tex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PH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96D73B6B-6FCA-ADFE-911D-406D2BDA86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sz="800" i="0"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fld id="{65EC7895-AB71-4051-A86E-67E92D78D7EF}" type="datetimeFigureOut">
              <a:rPr lang="en-PH" smtClean="0"/>
              <a:pPr/>
              <a:t>12 Apr 2025</a:t>
            </a:fld>
            <a:endParaRPr lang="en-PH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28B552A5-4028-B069-90B7-DD5704976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800" i="0"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endParaRPr lang="en-PH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623FC627-B639-02CA-B546-22C0C6E7B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409575" cy="365125"/>
          </a:xfrm>
        </p:spPr>
        <p:txBody>
          <a:bodyPr/>
          <a:lstStyle>
            <a:lvl1pPr>
              <a:defRPr sz="800" i="0"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fld id="{76B8C020-E8E3-4879-ABFF-F0DD034DF31E}" type="slidenum">
              <a:rPr lang="en-PH" smtClean="0"/>
              <a:pPr/>
              <a:t>‹#›</a:t>
            </a:fld>
            <a:endParaRPr lang="en-PH"/>
          </a:p>
        </p:txBody>
      </p:sp>
      <p:sp>
        <p:nvSpPr>
          <p:cNvPr id="16" name="Text Placeholder 26">
            <a:extLst>
              <a:ext uri="{FF2B5EF4-FFF2-40B4-BE49-F238E27FC236}">
                <a16:creationId xmlns:a16="http://schemas.microsoft.com/office/drawing/2014/main" id="{9EA9F201-C210-9904-68EB-9FEFE770A6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5820647"/>
            <a:ext cx="5661645" cy="36512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050" i="1"/>
            </a:lvl1pPr>
            <a:lvl2pPr marL="457200" indent="0">
              <a:buFontTx/>
              <a:buNone/>
              <a:defRPr sz="1050" i="1"/>
            </a:lvl2pPr>
            <a:lvl3pPr marL="914400" indent="0">
              <a:buFontTx/>
              <a:buNone/>
              <a:defRPr sz="1050" i="1"/>
            </a:lvl3pPr>
            <a:lvl4pPr marL="1371600" indent="0">
              <a:buFontTx/>
              <a:buNone/>
              <a:defRPr sz="1050" i="1"/>
            </a:lvl4pPr>
            <a:lvl5pPr marL="1828800" indent="0">
              <a:buFontTx/>
              <a:buNone/>
              <a:defRPr sz="1050"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BFB759-B0A1-F763-5FFA-4BD097F47F2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272667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on Right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 descr="A black background with a blue and yellow object">
            <a:extLst>
              <a:ext uri="{FF2B5EF4-FFF2-40B4-BE49-F238E27FC236}">
                <a16:creationId xmlns:a16="http://schemas.microsoft.com/office/drawing/2014/main" id="{0F3D2B8D-A03D-0831-1FDC-732DC10B29A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AF4DFC4-033A-A34F-16FC-68866BBA8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9334" y="2588578"/>
            <a:ext cx="6174866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PH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6E2307-64FF-E6D3-84B4-BAF10966A7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8825" y="6356350"/>
            <a:ext cx="2822575" cy="365125"/>
          </a:xfrm>
        </p:spPr>
        <p:txBody>
          <a:bodyPr/>
          <a:lstStyle>
            <a:lvl1pPr>
              <a:defRPr sz="800" i="0"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fld id="{65EC7895-AB71-4051-A86E-67E92D78D7EF}" type="datetimeFigureOut">
              <a:rPr lang="en-PH" smtClean="0"/>
              <a:pPr/>
              <a:t>12 Apr 2025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C27D13-E51E-6D0B-75F0-F3A5E13CC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i="0"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CBE73A-F227-77B6-75F9-388E9C115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 i="0"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fld id="{76B8C020-E8E3-4879-ABFF-F0DD034DF31E}" type="slidenum">
              <a:rPr lang="en-PH" smtClean="0"/>
              <a:pPr/>
              <a:t>‹#›</a:t>
            </a:fld>
            <a:endParaRPr lang="en-PH"/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1A958DD7-AA56-4D68-4368-DE3CEEA3BF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9335" y="4036527"/>
            <a:ext cx="6174866" cy="525744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latin typeface="DM Serif Tex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PH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FBFCBD9A-BEB2-E989-AD9C-B4BC408AAD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58825" y="4667249"/>
            <a:ext cx="6175455" cy="148993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1F34835-FF51-5186-71E3-A248255BE4B5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7135738" y="1358781"/>
            <a:ext cx="4388266" cy="446945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icon to add object</a:t>
            </a:r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1478781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and 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35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4B2758FA-04DB-590F-6787-2FADC5DFBDB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6E2307-64FF-E6D3-84B4-BAF10966A7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81100" y="6356350"/>
            <a:ext cx="2400300" cy="365125"/>
          </a:xfrm>
        </p:spPr>
        <p:txBody>
          <a:bodyPr/>
          <a:lstStyle>
            <a:lvl1pPr>
              <a:defRPr sz="800" i="0"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fld id="{65EC7895-AB71-4051-A86E-67E92D78D7EF}" type="datetimeFigureOut">
              <a:rPr lang="en-PH" smtClean="0"/>
              <a:pPr/>
              <a:t>12 Apr 2025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C27D13-E51E-6D0B-75F0-F3A5E13CC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i="0"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CBE73A-F227-77B6-75F9-388E9C115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 i="0"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fld id="{76B8C020-E8E3-4879-ABFF-F0DD034DF31E}" type="slidenum">
              <a:rPr lang="en-PH" smtClean="0"/>
              <a:pPr/>
              <a:t>‹#›</a:t>
            </a:fld>
            <a:endParaRPr lang="en-PH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FBFCBD9A-BEB2-E989-AD9C-B4BC408AADD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14782" y="3193757"/>
            <a:ext cx="5662267" cy="90082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Font typeface="Arial" panose="020B0604020202020204" pitchFamily="34" charset="0"/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21" name="Text Placeholder 26">
            <a:extLst>
              <a:ext uri="{FF2B5EF4-FFF2-40B4-BE49-F238E27FC236}">
                <a16:creationId xmlns:a16="http://schemas.microsoft.com/office/drawing/2014/main" id="{C6E715F7-C0FE-C1FB-0C14-E0219371EC9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14783" y="5057385"/>
            <a:ext cx="5661645" cy="90082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32" name="Title 31">
            <a:extLst>
              <a:ext uri="{FF2B5EF4-FFF2-40B4-BE49-F238E27FC236}">
                <a16:creationId xmlns:a16="http://schemas.microsoft.com/office/drawing/2014/main" id="{B620ECA5-0528-0C3D-C7D4-6AAD64D40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151" y="1042453"/>
            <a:ext cx="6317749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PH" dirty="0"/>
          </a:p>
        </p:txBody>
      </p:sp>
      <p:sp>
        <p:nvSpPr>
          <p:cNvPr id="33" name="Text Placeholder 26">
            <a:extLst>
              <a:ext uri="{FF2B5EF4-FFF2-40B4-BE49-F238E27FC236}">
                <a16:creationId xmlns:a16="http://schemas.microsoft.com/office/drawing/2014/main" id="{345667BE-090F-F265-5156-76D3DF70EDA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207777" y="4465914"/>
            <a:ext cx="5661645" cy="500726"/>
          </a:xfrm>
        </p:spPr>
        <p:txBody>
          <a:bodyPr>
            <a:noAutofit/>
          </a:bodyPr>
          <a:lstStyle>
            <a:lvl1pPr marL="0" indent="0">
              <a:buNone/>
              <a:defRPr sz="2000" i="1">
                <a:latin typeface="DM Serif Text" pitchFamily="2" charset="0"/>
              </a:defRPr>
            </a:lvl1pPr>
            <a:lvl2pPr marL="457200" indent="0">
              <a:buNone/>
              <a:defRPr sz="2000" i="1">
                <a:latin typeface="DM Serif Text" pitchFamily="2" charset="0"/>
              </a:defRPr>
            </a:lvl2pPr>
            <a:lvl3pPr marL="914400" indent="0">
              <a:buNone/>
              <a:defRPr sz="2000" i="1">
                <a:latin typeface="DM Serif Text" pitchFamily="2" charset="0"/>
              </a:defRPr>
            </a:lvl3pPr>
            <a:lvl4pPr marL="1371600" indent="0">
              <a:buNone/>
              <a:defRPr sz="2000" i="1">
                <a:latin typeface="DM Serif Text" pitchFamily="2" charset="0"/>
              </a:defRPr>
            </a:lvl4pPr>
            <a:lvl5pPr marL="1828800" indent="0">
              <a:buNone/>
              <a:defRPr sz="2000" i="1">
                <a:latin typeface="DM Serif Text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4" name="Text Placeholder 26">
            <a:extLst>
              <a:ext uri="{FF2B5EF4-FFF2-40B4-BE49-F238E27FC236}">
                <a16:creationId xmlns:a16="http://schemas.microsoft.com/office/drawing/2014/main" id="{E39FD80D-5137-288B-5475-1C78DACE608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214783" y="2602286"/>
            <a:ext cx="5661645" cy="500726"/>
          </a:xfrm>
        </p:spPr>
        <p:txBody>
          <a:bodyPr>
            <a:noAutofit/>
          </a:bodyPr>
          <a:lstStyle>
            <a:lvl1pPr marL="0" indent="0">
              <a:buNone/>
              <a:defRPr sz="2000" i="1">
                <a:latin typeface="DM Serif Text" pitchFamily="2" charset="0"/>
              </a:defRPr>
            </a:lvl1pPr>
            <a:lvl2pPr marL="457200" indent="0">
              <a:buNone/>
              <a:defRPr sz="2000" i="1">
                <a:latin typeface="DM Serif Text" pitchFamily="2" charset="0"/>
              </a:defRPr>
            </a:lvl2pPr>
            <a:lvl3pPr marL="914400" indent="0">
              <a:buNone/>
              <a:defRPr sz="2000" i="1">
                <a:latin typeface="DM Serif Text" pitchFamily="2" charset="0"/>
              </a:defRPr>
            </a:lvl3pPr>
            <a:lvl4pPr marL="1371600" indent="0">
              <a:buNone/>
              <a:defRPr sz="2000" i="1">
                <a:latin typeface="DM Serif Text" pitchFamily="2" charset="0"/>
              </a:defRPr>
            </a:lvl4pPr>
            <a:lvl5pPr marL="1828800" indent="0">
              <a:buNone/>
              <a:defRPr sz="2000" i="1">
                <a:latin typeface="DM Serif Text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EDE089D8-AE7F-8CCD-769A-6D75CE1B7935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381874" y="2973935"/>
            <a:ext cx="4240405" cy="2984277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icon to add object</a:t>
            </a:r>
            <a:endParaRPr lang="en-PH" dirty="0"/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776B3C8-041F-0295-787F-2C5FFCD06A5B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7374246" y="683665"/>
            <a:ext cx="2684153" cy="2221905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icon to add object</a:t>
            </a:r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485222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3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D247BFE9-5F1A-615F-F753-F93A34EC012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B66E9930-2816-464C-EE45-E92F632F40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8825" y="6356350"/>
            <a:ext cx="2822575" cy="365125"/>
          </a:xfrm>
        </p:spPr>
        <p:txBody>
          <a:bodyPr/>
          <a:lstStyle>
            <a:lvl1pPr>
              <a:defRPr sz="800" i="0"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fld id="{65EC7895-AB71-4051-A86E-67E92D78D7EF}" type="datetimeFigureOut">
              <a:rPr lang="en-PH" smtClean="0"/>
              <a:pPr/>
              <a:t>12 Apr 2025</a:t>
            </a:fld>
            <a:endParaRPr lang="en-PH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40920A1F-1E3D-BE32-B902-68E13F6DA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800" i="0"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endParaRPr lang="en-PH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AC4F8DAC-8C2F-3B29-6AA7-E2161A819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 sz="800" i="0"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fld id="{76B8C020-E8E3-4879-ABFF-F0DD034DF31E}" type="slidenum">
              <a:rPr lang="en-PH" smtClean="0"/>
              <a:pPr/>
              <a:t>‹#›</a:t>
            </a:fld>
            <a:endParaRPr lang="en-PH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FBBA81A2-EDCD-BA2B-FC67-1C91D41DA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825" y="661016"/>
            <a:ext cx="903488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PH" dirty="0"/>
          </a:p>
        </p:txBody>
      </p:sp>
      <p:sp>
        <p:nvSpPr>
          <p:cNvPr id="20" name="Text Placeholder 26">
            <a:extLst>
              <a:ext uri="{FF2B5EF4-FFF2-40B4-BE49-F238E27FC236}">
                <a16:creationId xmlns:a16="http://schemas.microsoft.com/office/drawing/2014/main" id="{731B0DC8-D747-5F11-8656-BAF570AFDD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58824" y="2816146"/>
            <a:ext cx="4776443" cy="1356742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22" name="Text Placeholder 26">
            <a:extLst>
              <a:ext uri="{FF2B5EF4-FFF2-40B4-BE49-F238E27FC236}">
                <a16:creationId xmlns:a16="http://schemas.microsoft.com/office/drawing/2014/main" id="{C6B90018-A912-A0A7-983A-8DB48DCA9C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58825" y="4948636"/>
            <a:ext cx="4775918" cy="1248347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36" name="Text Placeholder 26">
            <a:extLst>
              <a:ext uri="{FF2B5EF4-FFF2-40B4-BE49-F238E27FC236}">
                <a16:creationId xmlns:a16="http://schemas.microsoft.com/office/drawing/2014/main" id="{B780B4BF-5BA2-2AC2-84C7-9BB4607F0C8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11899" y="2816146"/>
            <a:ext cx="4776443" cy="1356742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457200" indent="0">
              <a:buFont typeface="Arial" panose="020B0604020202020204" pitchFamily="34" charset="0"/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38" name="Text Placeholder 26">
            <a:extLst>
              <a:ext uri="{FF2B5EF4-FFF2-40B4-BE49-F238E27FC236}">
                <a16:creationId xmlns:a16="http://schemas.microsoft.com/office/drawing/2014/main" id="{A48A77E6-4A67-F7F9-9168-73C81218475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11900" y="4948636"/>
            <a:ext cx="4204221" cy="1248347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Font typeface="Arial" panose="020B0604020202020204" pitchFamily="34" charset="0"/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39" name="Text Placeholder 26">
            <a:extLst>
              <a:ext uri="{FF2B5EF4-FFF2-40B4-BE49-F238E27FC236}">
                <a16:creationId xmlns:a16="http://schemas.microsoft.com/office/drawing/2014/main" id="{A0DB7AF2-31B8-60F2-822C-4FC46B9429A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58825" y="2261601"/>
            <a:ext cx="4775920" cy="500726"/>
          </a:xfrm>
        </p:spPr>
        <p:txBody>
          <a:bodyPr>
            <a:noAutofit/>
          </a:bodyPr>
          <a:lstStyle>
            <a:lvl1pPr marL="0" indent="0">
              <a:buNone/>
              <a:defRPr sz="2000" i="1">
                <a:latin typeface="DM Serif Text" pitchFamily="2" charset="0"/>
              </a:defRPr>
            </a:lvl1pPr>
            <a:lvl2pPr marL="457200" indent="0">
              <a:buNone/>
              <a:defRPr sz="2000" i="1">
                <a:latin typeface="DM Serif Text" pitchFamily="2" charset="0"/>
              </a:defRPr>
            </a:lvl2pPr>
            <a:lvl3pPr marL="914400" indent="0">
              <a:buNone/>
              <a:defRPr sz="2000" i="1">
                <a:latin typeface="DM Serif Text" pitchFamily="2" charset="0"/>
              </a:defRPr>
            </a:lvl3pPr>
            <a:lvl4pPr marL="1371600" indent="0">
              <a:buNone/>
              <a:defRPr sz="2000" i="1">
                <a:latin typeface="DM Serif Text" pitchFamily="2" charset="0"/>
              </a:defRPr>
            </a:lvl4pPr>
            <a:lvl5pPr marL="1828800" indent="0">
              <a:buNone/>
              <a:defRPr sz="2000" i="1">
                <a:latin typeface="DM Serif Text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6">
            <a:extLst>
              <a:ext uri="{FF2B5EF4-FFF2-40B4-BE49-F238E27FC236}">
                <a16:creationId xmlns:a16="http://schemas.microsoft.com/office/drawing/2014/main" id="{14EF9DF9-8FDA-8D30-F671-8082D747186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58824" y="4375592"/>
            <a:ext cx="4775920" cy="500726"/>
          </a:xfrm>
        </p:spPr>
        <p:txBody>
          <a:bodyPr>
            <a:noAutofit/>
          </a:bodyPr>
          <a:lstStyle>
            <a:lvl1pPr marL="0" indent="0">
              <a:buNone/>
              <a:defRPr sz="2000" i="1">
                <a:latin typeface="DM Serif Text" pitchFamily="2" charset="0"/>
              </a:defRPr>
            </a:lvl1pPr>
            <a:lvl2pPr marL="457200" indent="0">
              <a:buNone/>
              <a:defRPr sz="2000" i="1">
                <a:latin typeface="DM Serif Text" pitchFamily="2" charset="0"/>
              </a:defRPr>
            </a:lvl2pPr>
            <a:lvl3pPr marL="914400" indent="0">
              <a:buNone/>
              <a:defRPr sz="2000" i="1">
                <a:latin typeface="DM Serif Text" pitchFamily="2" charset="0"/>
              </a:defRPr>
            </a:lvl3pPr>
            <a:lvl4pPr marL="1371600" indent="0">
              <a:buNone/>
              <a:defRPr sz="2000" i="1">
                <a:latin typeface="DM Serif Text" pitchFamily="2" charset="0"/>
              </a:defRPr>
            </a:lvl4pPr>
            <a:lvl5pPr marL="1828800" indent="0">
              <a:buNone/>
              <a:defRPr sz="2000" i="1">
                <a:latin typeface="DM Serif Text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6">
            <a:extLst>
              <a:ext uri="{FF2B5EF4-FFF2-40B4-BE49-F238E27FC236}">
                <a16:creationId xmlns:a16="http://schemas.microsoft.com/office/drawing/2014/main" id="{2A125A65-79AE-5BEB-D796-880489082DE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311377" y="2261601"/>
            <a:ext cx="4775920" cy="500726"/>
          </a:xfrm>
        </p:spPr>
        <p:txBody>
          <a:bodyPr>
            <a:noAutofit/>
          </a:bodyPr>
          <a:lstStyle>
            <a:lvl1pPr marL="0" indent="0">
              <a:buNone/>
              <a:defRPr sz="2000" i="1">
                <a:latin typeface="DM Serif Text" pitchFamily="2" charset="0"/>
              </a:defRPr>
            </a:lvl1pPr>
            <a:lvl2pPr marL="457200" indent="0">
              <a:buNone/>
              <a:defRPr sz="2000" i="1">
                <a:latin typeface="DM Serif Text" pitchFamily="2" charset="0"/>
              </a:defRPr>
            </a:lvl2pPr>
            <a:lvl3pPr marL="914400" indent="0">
              <a:buNone/>
              <a:defRPr sz="2000" i="1">
                <a:latin typeface="DM Serif Text" pitchFamily="2" charset="0"/>
              </a:defRPr>
            </a:lvl3pPr>
            <a:lvl4pPr marL="1371600" indent="0">
              <a:buNone/>
              <a:defRPr sz="2000" i="1">
                <a:latin typeface="DM Serif Text" pitchFamily="2" charset="0"/>
              </a:defRPr>
            </a:lvl4pPr>
            <a:lvl5pPr marL="1828800" indent="0">
              <a:buNone/>
              <a:defRPr sz="2000" i="1">
                <a:latin typeface="DM Serif Text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6">
            <a:extLst>
              <a:ext uri="{FF2B5EF4-FFF2-40B4-BE49-F238E27FC236}">
                <a16:creationId xmlns:a16="http://schemas.microsoft.com/office/drawing/2014/main" id="{F99CE460-5568-4ABE-7679-557041FA364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311376" y="4375592"/>
            <a:ext cx="4204223" cy="500726"/>
          </a:xfrm>
        </p:spPr>
        <p:txBody>
          <a:bodyPr>
            <a:noAutofit/>
          </a:bodyPr>
          <a:lstStyle>
            <a:lvl1pPr marL="0" indent="0">
              <a:buNone/>
              <a:defRPr sz="2000" i="1">
                <a:latin typeface="DM Serif Text" pitchFamily="2" charset="0"/>
              </a:defRPr>
            </a:lvl1pPr>
            <a:lvl2pPr marL="457200" indent="0">
              <a:buNone/>
              <a:defRPr sz="2000" i="1">
                <a:latin typeface="DM Serif Text" pitchFamily="2" charset="0"/>
              </a:defRPr>
            </a:lvl2pPr>
            <a:lvl3pPr marL="914400" indent="0">
              <a:buNone/>
              <a:defRPr sz="2000" i="1">
                <a:latin typeface="DM Serif Text" pitchFamily="2" charset="0"/>
              </a:defRPr>
            </a:lvl3pPr>
            <a:lvl4pPr marL="1371600" indent="0">
              <a:buNone/>
              <a:defRPr sz="2000" i="1">
                <a:latin typeface="DM Serif Text" pitchFamily="2" charset="0"/>
              </a:defRPr>
            </a:lvl4pPr>
            <a:lvl5pPr marL="1828800" indent="0">
              <a:buNone/>
              <a:defRPr sz="2000" i="1">
                <a:latin typeface="DM Serif Text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95619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on Left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Picture 46">
            <a:extLst>
              <a:ext uri="{FF2B5EF4-FFF2-40B4-BE49-F238E27FC236}">
                <a16:creationId xmlns:a16="http://schemas.microsoft.com/office/drawing/2014/main" id="{B7732B1E-5005-D8AF-552D-2A8C4C33C70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4" name="Title 1">
            <a:extLst>
              <a:ext uri="{FF2B5EF4-FFF2-40B4-BE49-F238E27FC236}">
                <a16:creationId xmlns:a16="http://schemas.microsoft.com/office/drawing/2014/main" id="{A66121A4-0406-82D4-7280-661F0672D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8229" y="2517047"/>
            <a:ext cx="494455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PH" dirty="0"/>
          </a:p>
        </p:txBody>
      </p:sp>
      <p:sp>
        <p:nvSpPr>
          <p:cNvPr id="25" name="Date Placeholder 3">
            <a:extLst>
              <a:ext uri="{FF2B5EF4-FFF2-40B4-BE49-F238E27FC236}">
                <a16:creationId xmlns:a16="http://schemas.microsoft.com/office/drawing/2014/main" id="{EA2E9A70-3E64-DFFC-843F-3484D58BD1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8825" y="6356350"/>
            <a:ext cx="2822575" cy="365125"/>
          </a:xfrm>
        </p:spPr>
        <p:txBody>
          <a:bodyPr/>
          <a:lstStyle>
            <a:lvl1pPr>
              <a:defRPr sz="800" i="0"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fld id="{65EC7895-AB71-4051-A86E-67E92D78D7EF}" type="datetimeFigureOut">
              <a:rPr lang="en-PH" smtClean="0"/>
              <a:pPr/>
              <a:t>12 Apr 2025</a:t>
            </a:fld>
            <a:endParaRPr lang="en-PH"/>
          </a:p>
        </p:txBody>
      </p:sp>
      <p:sp>
        <p:nvSpPr>
          <p:cNvPr id="26" name="Footer Placeholder 4">
            <a:extLst>
              <a:ext uri="{FF2B5EF4-FFF2-40B4-BE49-F238E27FC236}">
                <a16:creationId xmlns:a16="http://schemas.microsoft.com/office/drawing/2014/main" id="{489F2A1C-14AC-AD29-9E1D-153307738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800" i="0"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endParaRPr lang="en-PH"/>
          </a:p>
        </p:txBody>
      </p:sp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90FB4B05-261A-0301-21E5-014ED6C58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1685897" cy="365125"/>
          </a:xfrm>
        </p:spPr>
        <p:txBody>
          <a:bodyPr/>
          <a:lstStyle>
            <a:lvl1pPr>
              <a:defRPr sz="800" i="0">
                <a:latin typeface="Inter" panose="02000503000000020004" pitchFamily="2" charset="0"/>
                <a:ea typeface="Inter" panose="02000503000000020004" pitchFamily="2" charset="0"/>
              </a:defRPr>
            </a:lvl1pPr>
          </a:lstStyle>
          <a:p>
            <a:fld id="{76B8C020-E8E3-4879-ABFF-F0DD034DF31E}" type="slidenum">
              <a:rPr lang="en-PH" smtClean="0"/>
              <a:pPr/>
              <a:t>‹#›</a:t>
            </a:fld>
            <a:endParaRPr lang="en-PH"/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A56CCA4E-8F05-23EC-5DF9-79C5FF8F30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58230" y="3964996"/>
            <a:ext cx="4944550" cy="525744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latin typeface="DM Serif Tex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PH" dirty="0"/>
          </a:p>
        </p:txBody>
      </p:sp>
      <p:sp>
        <p:nvSpPr>
          <p:cNvPr id="40" name="Text Placeholder 26">
            <a:extLst>
              <a:ext uri="{FF2B5EF4-FFF2-40B4-BE49-F238E27FC236}">
                <a16:creationId xmlns:a16="http://schemas.microsoft.com/office/drawing/2014/main" id="{01513FD4-A0DC-98C6-335B-9B8A5AE77FD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257720" y="4595718"/>
            <a:ext cx="4945022" cy="148993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BE4A2BB9-DD2B-7F70-0F13-30B743BD4DC5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758825" y="1616198"/>
            <a:ext cx="4388266" cy="446945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icon to add object</a:t>
            </a:r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3769823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3011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986876-7EE9-E173-C838-9071B27B8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AE5525-8E6F-F362-D8FD-7938C31AB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A283A3-F3C7-B064-EB6F-2776EFB234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EC7895-AB71-4051-A86E-67E92D78D7EF}" type="datetimeFigureOut">
              <a:rPr lang="en-PH" smtClean="0"/>
              <a:t>12 Apr 2025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D71B5-35C7-5B52-0F8B-BD7918D7EF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652BE5-BCBF-93A1-79B4-A5B092618B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B8C020-E8E3-4879-ABFF-F0DD034DF31E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10716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61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va.com/design/DAGfnyUyLzM/SPmX5xLjZsPJIW6kgr1yZA/edit?utm_content=DAGfnyUyLzM&amp;utm_campaign=designshare&amp;utm_medium=link2&amp;utm_source=sharebutton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-up of a presentation&#10;&#10;AI-generated content may be incorrect.">
            <a:extLst>
              <a:ext uri="{FF2B5EF4-FFF2-40B4-BE49-F238E27FC236}">
                <a16:creationId xmlns:a16="http://schemas.microsoft.com/office/drawing/2014/main" id="{414F8734-E518-446D-C87C-CF1E33DA42C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412"/>
          <a:stretch/>
        </p:blipFill>
        <p:spPr>
          <a:xfrm>
            <a:off x="0" y="0"/>
            <a:ext cx="12192000" cy="580103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8F6F11B-3629-182C-6E95-7A4671F1542A}"/>
              </a:ext>
            </a:extLst>
          </p:cNvPr>
          <p:cNvSpPr txBox="1"/>
          <p:nvPr/>
        </p:nvSpPr>
        <p:spPr>
          <a:xfrm>
            <a:off x="2576053" y="5919019"/>
            <a:ext cx="7039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hlinkClick r:id="rId3"/>
              </a:rPr>
              <a:t>Click to use this Template on Canva</a:t>
            </a:r>
            <a:endParaRPr lang="en-PH" b="1" u="sng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C52E435-F058-FA9F-E17B-7E94E1B0F461}"/>
              </a:ext>
            </a:extLst>
          </p:cNvPr>
          <p:cNvSpPr txBox="1"/>
          <p:nvPr/>
        </p:nvSpPr>
        <p:spPr>
          <a:xfrm>
            <a:off x="0" y="6406338"/>
            <a:ext cx="1219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>
                <a:solidFill>
                  <a:srgbClr val="C00000"/>
                </a:solidFill>
              </a:rPr>
              <a:t>Delete this slide before using this PowerPoint Template</a:t>
            </a:r>
            <a:endParaRPr lang="en-PH" sz="1400" i="1" dirty="0">
              <a:solidFill>
                <a:srgbClr val="C0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F5F088-88E9-70C0-1E7F-4F33CF958D48}"/>
              </a:ext>
            </a:extLst>
          </p:cNvPr>
          <p:cNvSpPr txBox="1"/>
          <p:nvPr/>
        </p:nvSpPr>
        <p:spPr>
          <a:xfrm>
            <a:off x="10166555" y="303311"/>
            <a:ext cx="20254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i="1" dirty="0"/>
              <a:t>Template 1 </a:t>
            </a:r>
            <a:r>
              <a:rPr lang="en-US" sz="800" i="1" dirty="0" err="1"/>
              <a:t>ver</a:t>
            </a:r>
            <a:r>
              <a:rPr lang="en-US" sz="800" i="1" dirty="0"/>
              <a:t> 1</a:t>
            </a:r>
            <a:endParaRPr lang="en-PH" sz="800" i="1" dirty="0"/>
          </a:p>
        </p:txBody>
      </p:sp>
    </p:spTree>
    <p:extLst>
      <p:ext uri="{BB962C8B-B14F-4D97-AF65-F5344CB8AC3E}">
        <p14:creationId xmlns:p14="http://schemas.microsoft.com/office/powerpoint/2010/main" val="1826405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BDCE2-177B-DBED-8B6A-1E4DC76354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16A57E-0830-4685-A389-0974C07AAF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ED42F3-1B86-C8A3-7873-623BD6AF46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364404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DF0D2-F607-CE01-C221-D8A651E26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6BA11D-C44A-A888-0E1D-8DA1DEF283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1C9325-0379-A4FB-373C-B225E0B141D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F3D2373-8580-8C8D-0B94-A38DC264A37D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90139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D2CEFD4-CA83-9477-2C0E-012223EEFA4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77DEA3-2A80-836B-3C03-E33A0A9DCEB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7CE8657-92C9-0D54-BCCB-8FB4AB43B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8B05F6-0BB7-4970-7040-2D21DDEF115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4A25BEB-F961-7489-E668-CB913B6D02D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9A40CC-44C4-3178-6C46-4F23C91FCB50}"/>
              </a:ext>
            </a:extLst>
          </p:cNvPr>
          <p:cNvSpPr>
            <a:spLocks noGrp="1"/>
          </p:cNvSpPr>
          <p:nvPr>
            <p:ph sz="quarter" idx="19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16B83E2-4811-01F7-378A-887732020985}"/>
              </a:ext>
            </a:extLst>
          </p:cNvPr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404683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EF5BC-7DA1-AC2F-8ABE-CC0369715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61CDBA-D4E3-A8B8-3097-D9947EBA81B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73669D-65F3-C3DC-4D6C-2E9133BFE89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11724E-5C9D-BE25-0F2F-8213CA9B10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E970770-BE48-C6B9-2484-A1DF4A13FA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7482FE9-BB7E-332A-1BD0-551361E92FC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23ECB43-7B8B-B49C-8EC4-DA2AD4C90FE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3E7550B-11EB-4A89-9225-2D42B7B6FB0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473DAAE-D478-647E-CF84-4AAEAA5F9F9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421979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6722D-6A7B-445B-CFE2-E7DFD966F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A8DC00-1EA2-DFCE-90F2-78D26FAE44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146518-2CB5-4729-44FC-C7680BA6D78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988441-655C-A116-269F-5E1A5EAC1951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229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JCI">
      <a:dk1>
        <a:srgbClr val="0A0F29"/>
      </a:dk1>
      <a:lt1>
        <a:sysClr val="window" lastClr="FFFFFF"/>
      </a:lt1>
      <a:dk2>
        <a:srgbClr val="414042"/>
      </a:dk2>
      <a:lt2>
        <a:srgbClr val="E8E8E8"/>
      </a:lt2>
      <a:accent1>
        <a:srgbClr val="3A67B1"/>
      </a:accent1>
      <a:accent2>
        <a:srgbClr val="0097D7"/>
      </a:accent2>
      <a:accent3>
        <a:srgbClr val="EDBE38"/>
      </a:accent3>
      <a:accent4>
        <a:srgbClr val="56BDA3"/>
      </a:accent4>
      <a:accent5>
        <a:srgbClr val="FFFFFF"/>
      </a:accent5>
      <a:accent6>
        <a:srgbClr val="FFFFFF"/>
      </a:accent6>
      <a:hlink>
        <a:srgbClr val="0070C0"/>
      </a:hlink>
      <a:folHlink>
        <a:srgbClr val="96607D"/>
      </a:folHlink>
    </a:clrScheme>
    <a:fontScheme name="JCI New">
      <a:majorFont>
        <a:latin typeface="Inter Black"/>
        <a:ea typeface=""/>
        <a:cs typeface=""/>
      </a:majorFont>
      <a:minorFont>
        <a:latin typeface="Inter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19</Words>
  <Application>Microsoft Office PowerPoint</Application>
  <PresentationFormat>Widescreen</PresentationFormat>
  <Paragraphs>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DM Serif Text</vt:lpstr>
      <vt:lpstr>Inter</vt:lpstr>
      <vt:lpstr>Inter Black</vt:lpstr>
      <vt:lpstr>Inter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Tertiana Alexie Paguyo</dc:creator>
  <cp:lastModifiedBy>Tertiana Alexie Paguyo</cp:lastModifiedBy>
  <cp:revision>45</cp:revision>
  <dcterms:created xsi:type="dcterms:W3CDTF">2025-04-12T03:33:02Z</dcterms:created>
  <dcterms:modified xsi:type="dcterms:W3CDTF">2025-04-12T07:16:42Z</dcterms:modified>
</cp:coreProperties>
</file>