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CE1EB31-DA8E-BE8C-A4CB-04878C612B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4C33A0-F3CB-EF1C-5298-F60D23F70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832411"/>
            <a:ext cx="9158244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63287-76D8-FF73-FA10-D83F2209C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312086"/>
            <a:ext cx="9158243" cy="9699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DM Serif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6D73B6B-6FCA-ADFE-911D-406D2BDA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8B552A5-4028-B069-90B7-DD570497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23FC627-B639-02CA-B546-22C0C6E7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9EA9F201-C210-9904-68EB-9FEFE770A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5820647"/>
            <a:ext cx="5661645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i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50" i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 i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50" i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5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FB759-B0A1-F763-5FFA-4BD097F47F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726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 Left with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247BFE9-5F1A-615F-F753-F93A34EC01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BBA81A2-EDCD-BA2B-FC67-1C91D41D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902" y="1565656"/>
            <a:ext cx="550020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B780B4BF-5BA2-2AC2-84C7-9BB4607F0C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02424" y="3639593"/>
            <a:ext cx="5500808" cy="135674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2A125A65-79AE-5BEB-D796-880489082D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01902" y="3085048"/>
            <a:ext cx="5500206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833B18-C811-9FE0-46FB-E8C2F615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56EE46-E760-4C73-63FE-B6A1EAB1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75A4ED-34A2-C6DF-B0E2-3F4B0E87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ED5D545-5AF8-3473-5E2C-F04A1C3DD8F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701866"/>
            <a:ext cx="4229100" cy="54169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4197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 Left with Content (Off 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247BFE9-5F1A-615F-F753-F93A34EC01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BBA81A2-EDCD-BA2B-FC67-1C91D41D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902" y="1290416"/>
            <a:ext cx="5500206" cy="1600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B780B4BF-5BA2-2AC2-84C7-9BB4607F0C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02424" y="3639593"/>
            <a:ext cx="5500808" cy="13567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2A125A65-79AE-5BEB-D796-880489082D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01902" y="3085048"/>
            <a:ext cx="5500206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833B18-C811-9FE0-46FB-E8C2F615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56EE46-E760-4C73-63FE-B6A1EAB1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75A4ED-34A2-C6DF-B0E2-3F4B0E87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ED5D545-5AF8-3473-5E2C-F04A1C3DD8F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290415"/>
            <a:ext cx="4229100" cy="482837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object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41946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01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CE1EB31-DA8E-BE8C-A4CB-04878C612B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4C33A0-F3CB-EF1C-5298-F60D23F70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32411"/>
            <a:ext cx="6759011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63287-76D8-FF73-FA10-D83F2209C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12086"/>
            <a:ext cx="6759011" cy="456467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DM Serif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6D73B6B-6FCA-ADFE-911D-406D2BDA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8B552A5-4028-B069-90B7-DD570497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23FC627-B639-02CA-B546-22C0C6E7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9EA9F201-C210-9904-68EB-9FEFE770A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5284945"/>
            <a:ext cx="5661645" cy="9008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i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50" i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 i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50" i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5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FB759-B0A1-F763-5FFA-4BD097F47F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CFAD07D3-B24A-6DA0-85F4-7EABD4AD71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4844186"/>
            <a:ext cx="5661645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i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50" i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 i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50" i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5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83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247BFE9-5F1A-615F-F753-F93A34EC01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BBA81A2-EDCD-BA2B-FC67-1C91D41D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661016"/>
            <a:ext cx="90348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731B0DC8-D747-5F11-8656-BAF570AFD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824" y="2816146"/>
            <a:ext cx="4776443" cy="135674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C6B90018-A912-A0A7-983A-8DB48DCA9C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8825" y="4948636"/>
            <a:ext cx="4775918" cy="124834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B780B4BF-5BA2-2AC2-84C7-9BB4607F0C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1899" y="2816146"/>
            <a:ext cx="4776443" cy="135674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A0DB7AF2-31B8-60F2-822C-4FC46B9429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8825" y="2261601"/>
            <a:ext cx="4775920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14EF9DF9-8FDA-8D30-F671-8082D74718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8824" y="4375592"/>
            <a:ext cx="4775920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2A125A65-79AE-5BEB-D796-880489082D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1377" y="2261601"/>
            <a:ext cx="4775920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833B18-C811-9FE0-46FB-E8C2F615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56EE46-E760-4C73-63FE-B6A1EAB1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75A4ED-34A2-C6DF-B0E2-3F4B0E87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0956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 Right with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F3D2B8D-A03D-0831-1FDC-732DC10B29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4DFC4-033A-A34F-16FC-68866BBA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34" y="2588578"/>
            <a:ext cx="617486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A958DD7-AA56-4D68-4368-DE3CEEA3B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335" y="4036527"/>
            <a:ext cx="6174866" cy="525744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latin typeface="DM Serif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FCBD9A-BEB2-E989-AD9C-B4BC408AA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825" y="4667249"/>
            <a:ext cx="6175455" cy="148993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81932AC-1700-F852-43A0-060B653C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E8A468A-5B28-013E-76AF-D20C1724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DA3E45-60CB-EC1F-3FC7-FFED4CE8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1786A51-3856-EFBC-F8CB-3D50C3BC873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409204" y="632617"/>
            <a:ext cx="4229100" cy="41957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object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7878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 Right with Content (Off 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F3D2B8D-A03D-0831-1FDC-732DC10B29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4DFC4-033A-A34F-16FC-68866BBA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34" y="2588578"/>
            <a:ext cx="617486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A958DD7-AA56-4D68-4368-DE3CEEA3B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335" y="4036527"/>
            <a:ext cx="6174866" cy="525744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DM Serif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FCBD9A-BEB2-E989-AD9C-B4BC408AA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825" y="4667249"/>
            <a:ext cx="6175455" cy="148993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81932AC-1700-F852-43A0-060B653C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8826" y="6356350"/>
            <a:ext cx="1266528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E8A468A-5B28-013E-76AF-D20C1724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DA3E45-60CB-EC1F-3FC7-FFED4CE8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FFB0B-37DD-647A-0F44-AFEA4A26E67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409204" y="632617"/>
            <a:ext cx="4229100" cy="41957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object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9803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Top with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F3D2B8D-A03D-0831-1FDC-732DC10B29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4DFC4-033A-A34F-16FC-68866BBA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2218"/>
            <a:ext cx="6897698" cy="122058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63BACB4-BF63-7603-B269-F191E2C70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58857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PH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A958DD7-AA56-4D68-4368-DE3CEEA3B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4265188"/>
            <a:ext cx="6897698" cy="525744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latin typeface="DM Serif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FCBD9A-BEB2-E989-AD9C-B4BC408AA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91" y="4895911"/>
            <a:ext cx="6898356" cy="11268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81932AC-1700-F852-43A0-060B653C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E8A468A-5B28-013E-76AF-D20C1724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DA3E45-60CB-EC1F-3FC7-FFED4CE8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0590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on Top with Content (Off 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F3D2B8D-A03D-0831-1FDC-732DC10B29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4DFC4-033A-A34F-16FC-68866BBA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2218"/>
            <a:ext cx="6897698" cy="1220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63BACB4-BF63-7603-B269-F191E2C70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58857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PH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A958DD7-AA56-4D68-4368-DE3CEEA3B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4265188"/>
            <a:ext cx="6897698" cy="525744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DM Serif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FCBD9A-BEB2-E989-AD9C-B4BC408AA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91" y="4895911"/>
            <a:ext cx="6898356" cy="11268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81932AC-1700-F852-43A0-060B653C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E8A468A-5B28-013E-76AF-D20C1724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DA3E45-60CB-EC1F-3FC7-FFED4CE8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1087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Picture (Off 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B2758FA-04DB-590F-6787-2FADC5DFB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FCBD9A-BEB2-E989-AD9C-B4BC408AA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826" y="3672319"/>
            <a:ext cx="6118223" cy="90082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C6E715F7-C0FE-C1FB-0C14-E0219371EC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8877" y="5288121"/>
            <a:ext cx="6117551" cy="90082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5AD8BE4E-A05E-A3D6-2C8A-96A3D2B161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1875" y="691721"/>
            <a:ext cx="2686049" cy="3863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PH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B620ECA5-0528-0C3D-C7D4-6AAD64D4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71" y="1521015"/>
            <a:ext cx="644902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345667BE-090F-F265-5156-76D3DF70ED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871" y="4696650"/>
            <a:ext cx="6117551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E39FD80D-5137-288B-5475-1C78DACE60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8877" y="3080848"/>
            <a:ext cx="6117551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5CA79A9-42F1-DD63-0A62-114E0430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8826" y="6356350"/>
            <a:ext cx="1266528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3E474F5-5541-81D7-7DA4-9429A662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2696BE-F997-C43E-8E31-CBA66DDD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8522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Pictur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B2758FA-04DB-590F-6787-2FADC5DFB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pic>
        <p:nvPicPr>
          <p:cNvPr id="3" name="Picture 2" descr="A white background with colorful lines&#10;&#10;AI-generated content may be incorrect.">
            <a:extLst>
              <a:ext uri="{FF2B5EF4-FFF2-40B4-BE49-F238E27FC236}">
                <a16:creationId xmlns:a16="http://schemas.microsoft.com/office/drawing/2014/main" id="{D3586FAF-4EA0-EC09-E6CE-03B7D6D9B3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6" r="80094" b="80262"/>
          <a:stretch/>
        </p:blipFill>
        <p:spPr>
          <a:xfrm>
            <a:off x="0" y="669050"/>
            <a:ext cx="2427006" cy="684563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FCBD9A-BEB2-E989-AD9C-B4BC408AA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826" y="3672319"/>
            <a:ext cx="6118223" cy="90082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C6E715F7-C0FE-C1FB-0C14-E0219371EC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8877" y="5288121"/>
            <a:ext cx="6117551" cy="90082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5AD8BE4E-A05E-A3D6-2C8A-96A3D2B161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1875" y="691721"/>
            <a:ext cx="2686049" cy="386318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PH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B620ECA5-0528-0C3D-C7D4-6AAD64D4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71" y="1521015"/>
            <a:ext cx="644902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345667BE-090F-F265-5156-76D3DF70ED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871" y="4696650"/>
            <a:ext cx="6117551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E39FD80D-5137-288B-5475-1C78DACE60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8877" y="3080848"/>
            <a:ext cx="6117551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5CA79A9-42F1-DD63-0A62-114E0430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8826" y="6356350"/>
            <a:ext cx="1266528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3E474F5-5541-81D7-7DA4-9429A662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2696BE-F997-C43E-8E31-CBA66DDD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7493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86876-7EE9-E173-C838-9071B27B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E5525-8E6F-F362-D8FD-7938C31AB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283A3-F3C7-B064-EB6F-2776EFB23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EC7895-AB71-4051-A86E-67E92D78D7EF}" type="datetimeFigureOut">
              <a:rPr lang="en-PH" smtClean="0"/>
              <a:t>12 Apr 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D71B5-35C7-5B52-0F8B-BD7918D7E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52BE5-BCBF-93A1-79B4-A5B092618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B8C020-E8E3-4879-ABFF-F0DD034DF31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1071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0" r:id="rId4"/>
    <p:sldLayoutId id="2147483663" r:id="rId5"/>
    <p:sldLayoutId id="2147483664" r:id="rId6"/>
    <p:sldLayoutId id="2147483665" r:id="rId7"/>
    <p:sldLayoutId id="2147483660" r:id="rId8"/>
    <p:sldLayoutId id="2147483666" r:id="rId9"/>
    <p:sldLayoutId id="2147483667" r:id="rId10"/>
    <p:sldLayoutId id="2147483668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GgBZzDUqc/LYVOvA5e9_huOhYZJVVojg/edit?utm_content=DAGgBZzDUqc&amp;utm_campaign=designshare&amp;utm_medium=link2&amp;utm_source=sharebutt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4F8734-E518-446D-C87C-CF1E33DA4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>
          <a:xfrm>
            <a:off x="0" y="0"/>
            <a:ext cx="12192000" cy="5801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F6F11B-3629-182C-6E95-7A4671F1542A}"/>
              </a:ext>
            </a:extLst>
          </p:cNvPr>
          <p:cNvSpPr txBox="1"/>
          <p:nvPr/>
        </p:nvSpPr>
        <p:spPr>
          <a:xfrm>
            <a:off x="2576053" y="5919019"/>
            <a:ext cx="703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hlinkClick r:id="rId3"/>
              </a:rPr>
              <a:t>Click to use this Template on Canva</a:t>
            </a:r>
            <a:endParaRPr lang="en-PH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2E435-F058-FA9F-E17B-7E94E1B0F461}"/>
              </a:ext>
            </a:extLst>
          </p:cNvPr>
          <p:cNvSpPr txBox="1"/>
          <p:nvPr/>
        </p:nvSpPr>
        <p:spPr>
          <a:xfrm>
            <a:off x="0" y="6406338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</a:rPr>
              <a:t>Delete this slide before using this PowerPoint Template</a:t>
            </a:r>
            <a:endParaRPr lang="en-PH" sz="1400" i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5F088-88E9-70C0-1E7F-4F33CF958D48}"/>
              </a:ext>
            </a:extLst>
          </p:cNvPr>
          <p:cNvSpPr txBox="1"/>
          <p:nvPr/>
        </p:nvSpPr>
        <p:spPr>
          <a:xfrm>
            <a:off x="10166555" y="303311"/>
            <a:ext cx="20254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Template 3 </a:t>
            </a:r>
            <a:r>
              <a:rPr lang="en-US" sz="800" i="1" dirty="0" err="1"/>
              <a:t>ver</a:t>
            </a:r>
            <a:r>
              <a:rPr lang="en-US" sz="800" i="1" dirty="0"/>
              <a:t> 1</a:t>
            </a:r>
            <a:endParaRPr lang="en-PH" sz="800" i="1" dirty="0"/>
          </a:p>
        </p:txBody>
      </p:sp>
    </p:spTree>
    <p:extLst>
      <p:ext uri="{BB962C8B-B14F-4D97-AF65-F5344CB8AC3E}">
        <p14:creationId xmlns:p14="http://schemas.microsoft.com/office/powerpoint/2010/main" val="182640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DD6C2C-F42B-EA7B-8594-7E2B000E1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F4E60-3FF7-1689-AABD-AF84972E3B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8176FF-C523-9768-8B51-F59F1674EF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A943D2-204B-8B6F-BEA2-C54A3850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5B696-7974-1C8F-D538-10748741B5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2FE85D-4B71-2622-7E37-7FAB039D30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480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11E6-0AF6-2A9E-0441-10F6D047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D3E5-1092-E98C-B0EB-EED51EB27C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96224-085F-D2DA-8662-1E9880104E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2E68E6-E5A4-BD8B-33DC-844254F4105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3970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4463-66C9-E792-F68D-887E535E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F98A1-41C0-563F-B358-90E9A35C6F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ADC61-3D22-12D5-8C96-F8BF734C13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6BDA65-9C63-9A11-6DCD-3D577217A0A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4840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7D342-9861-38E1-54D8-A72EED473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1AA91-4D53-32C2-8880-04EDD6964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EBEF6-B7EA-95CA-B822-29A41590FC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5222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F596-F744-1838-56E7-988D67703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37EF7-596E-D5E4-6400-F94121DE9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0BF08-04C4-5C60-CC0D-D4CEA0748C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11357-1766-01B6-27D2-A1C8DAC760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6750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0AAB-23EE-E242-CA4D-F3711CFF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AE910-EC92-677A-1C46-345DD88A82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4538C-3666-E6C8-59BD-38107AA353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EE5DC-7D1A-2FBA-E4FA-44E9ABA6F3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33D60A-1601-7411-71FA-056BA22490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6B3645-8FEB-FB79-19B0-A9BBC93C3A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4A9AC1-32EB-57A4-2E4C-F874735754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5840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E016-DADB-AA84-7B4C-CDBE46CD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FAB1E-27DE-0B2C-E370-4E348E898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7F17F-D202-24EA-789B-638C872C2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049124-098D-9F3E-E848-8566068DD8E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519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73D1-7916-0290-328D-1AD4E63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633E1-EA78-6BED-2687-360F0AE15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12CCA-6052-06B5-12F0-85459F8EEE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B56126-327C-3162-6F25-4E302C2B9A2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8561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AE42-A77F-9005-84E7-A7249293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9EB16-5EDA-8F16-D2A3-746B42EE44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4F88958-3DD9-0ABC-3126-8025C2B3A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1119A-BFB5-7214-6022-6CD566C453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0654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9BDF-0456-41C1-58AE-7B396065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F1DAE-7E61-63A1-5031-44DF011FD6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8903776-F4C4-60BD-B427-C9CA1D763A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28C6E-EDF9-9D20-2C04-EC9DD7871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2180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9F06-9411-FDE3-B32F-B66C82E307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82F27-7949-96B9-0194-A2C45C6036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D66F68-51CF-B7A1-D2C4-61958A5ABD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AAB6C3-4B55-F8B7-4BE8-4C29272B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8C907F-D415-A368-0F04-78591C56C9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77B5A-2E8C-A5AB-756C-1BAE78BEC0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0257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CI">
      <a:dk1>
        <a:srgbClr val="0A0F29"/>
      </a:dk1>
      <a:lt1>
        <a:sysClr val="window" lastClr="FFFFFF"/>
      </a:lt1>
      <a:dk2>
        <a:srgbClr val="414042"/>
      </a:dk2>
      <a:lt2>
        <a:srgbClr val="E8E8E8"/>
      </a:lt2>
      <a:accent1>
        <a:srgbClr val="3A67B1"/>
      </a:accent1>
      <a:accent2>
        <a:srgbClr val="0097D7"/>
      </a:accent2>
      <a:accent3>
        <a:srgbClr val="EDBE38"/>
      </a:accent3>
      <a:accent4>
        <a:srgbClr val="56BDA3"/>
      </a:accent4>
      <a:accent5>
        <a:srgbClr val="FFFFFF"/>
      </a:accent5>
      <a:accent6>
        <a:srgbClr val="FFFFFF"/>
      </a:accent6>
      <a:hlink>
        <a:srgbClr val="0070C0"/>
      </a:hlink>
      <a:folHlink>
        <a:srgbClr val="96607D"/>
      </a:folHlink>
    </a:clrScheme>
    <a:fontScheme name="JCI New">
      <a:majorFont>
        <a:latin typeface="Inter Black"/>
        <a:ea typeface=""/>
        <a:cs typeface=""/>
      </a:majorFont>
      <a:minorFont>
        <a:latin typeface="In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19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DM Serif Text</vt:lpstr>
      <vt:lpstr>Inter</vt:lpstr>
      <vt:lpstr>Inter Black</vt:lpstr>
      <vt:lpstr>Inter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Tertiana Alexie Paguyo</dc:creator>
  <cp:lastModifiedBy>Tertiana Alexie Paguyo</cp:lastModifiedBy>
  <cp:revision>75</cp:revision>
  <dcterms:created xsi:type="dcterms:W3CDTF">2025-04-12T03:33:02Z</dcterms:created>
  <dcterms:modified xsi:type="dcterms:W3CDTF">2025-04-12T07:24:48Z</dcterms:modified>
</cp:coreProperties>
</file>