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DCE1EB31-DA8E-BE8C-A4CB-04878C612BC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4C33A0-F3CB-EF1C-5298-F60D23F70D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0236" y="1832411"/>
            <a:ext cx="795613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63287-76D8-FF73-FA10-D83F2209C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236" y="4312086"/>
            <a:ext cx="7956133" cy="969962"/>
          </a:xfrm>
        </p:spPr>
        <p:txBody>
          <a:bodyPr/>
          <a:lstStyle>
            <a:lvl1pPr marL="0" indent="0" algn="l">
              <a:buNone/>
              <a:defRPr sz="2400" i="1">
                <a:solidFill>
                  <a:schemeClr val="tx1"/>
                </a:solidFill>
                <a:latin typeface="DM Serif Tex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PH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96D73B6B-6FCA-ADFE-911D-406D2BDA86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187153" cy="365125"/>
          </a:xfrm>
        </p:spPr>
        <p:txBody>
          <a:bodyPr/>
          <a:lstStyle>
            <a:lvl1pPr>
              <a:defRPr sz="800" i="0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65EC7895-AB71-4051-A86E-67E92D78D7EF}" type="datetimeFigureOut">
              <a:rPr lang="en-PH" smtClean="0"/>
              <a:pPr/>
              <a:t>12 Apr 2025</a:t>
            </a:fld>
            <a:endParaRPr lang="en-PH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28B552A5-4028-B069-90B7-DD5704976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04815" y="6356350"/>
            <a:ext cx="6170064" cy="365125"/>
          </a:xfrm>
        </p:spPr>
        <p:txBody>
          <a:bodyPr/>
          <a:lstStyle>
            <a:lvl1pPr>
              <a:defRPr sz="800" i="0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endParaRPr lang="en-PH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23FC627-B639-02CA-B546-22C0C6E7B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9978" y="6356350"/>
            <a:ext cx="726391" cy="365125"/>
          </a:xfrm>
        </p:spPr>
        <p:txBody>
          <a:bodyPr/>
          <a:lstStyle>
            <a:lvl1pPr>
              <a:defRPr sz="800" i="0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76B8C020-E8E3-4879-ABFF-F0DD034DF31E}" type="slidenum">
              <a:rPr lang="en-PH" smtClean="0"/>
              <a:pPr/>
              <a:t>‹#›</a:t>
            </a:fld>
            <a:endParaRPr lang="en-PH" dirty="0"/>
          </a:p>
        </p:txBody>
      </p:sp>
      <p:sp>
        <p:nvSpPr>
          <p:cNvPr id="16" name="Text Placeholder 26">
            <a:extLst>
              <a:ext uri="{FF2B5EF4-FFF2-40B4-BE49-F238E27FC236}">
                <a16:creationId xmlns:a16="http://schemas.microsoft.com/office/drawing/2014/main" id="{9EA9F201-C210-9904-68EB-9FEFE770A6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350236" y="5820647"/>
            <a:ext cx="7956133" cy="3651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050" i="1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050" i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1050" i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1050" i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105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BFB759-B0A1-F763-5FFA-4BD097F47F2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27266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DCE1EB31-DA8E-BE8C-A4CB-04878C612BC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4C33A0-F3CB-EF1C-5298-F60D23F70D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832411"/>
            <a:ext cx="6759011" cy="2387600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63287-76D8-FF73-FA10-D83F2209C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312086"/>
            <a:ext cx="6759011" cy="456467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chemeClr val="tx1"/>
                </a:solidFill>
                <a:latin typeface="DM Serif Tex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PH" dirty="0"/>
          </a:p>
        </p:txBody>
      </p:sp>
      <p:sp>
        <p:nvSpPr>
          <p:cNvPr id="16" name="Text Placeholder 26">
            <a:extLst>
              <a:ext uri="{FF2B5EF4-FFF2-40B4-BE49-F238E27FC236}">
                <a16:creationId xmlns:a16="http://schemas.microsoft.com/office/drawing/2014/main" id="{9EA9F201-C210-9904-68EB-9FEFE770A6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5284945"/>
            <a:ext cx="5661645" cy="900828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050" i="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050" i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1050" i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1050" i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105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BFB759-B0A1-F763-5FFA-4BD097F47F2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4" name="Text Placeholder 26">
            <a:extLst>
              <a:ext uri="{FF2B5EF4-FFF2-40B4-BE49-F238E27FC236}">
                <a16:creationId xmlns:a16="http://schemas.microsoft.com/office/drawing/2014/main" id="{CFAD07D3-B24A-6DA0-85F4-7EABD4AD718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199" y="4844186"/>
            <a:ext cx="5661645" cy="3651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050" i="1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050" i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1050" i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1050" i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105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CD80401-B959-7AC1-C85F-1E07A8F9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187153" cy="365125"/>
          </a:xfrm>
        </p:spPr>
        <p:txBody>
          <a:bodyPr/>
          <a:lstStyle>
            <a:lvl1pPr>
              <a:defRPr sz="800" i="0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65EC7895-AB71-4051-A86E-67E92D78D7EF}" type="datetimeFigureOut">
              <a:rPr lang="en-PH" smtClean="0"/>
              <a:pPr/>
              <a:t>12 Apr 2025</a:t>
            </a:fld>
            <a:endParaRPr lang="en-PH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CFC59ED-D9AD-61DB-8BAE-822612612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04815" y="6356350"/>
            <a:ext cx="6170064" cy="365125"/>
          </a:xfrm>
        </p:spPr>
        <p:txBody>
          <a:bodyPr/>
          <a:lstStyle>
            <a:lvl1pPr>
              <a:defRPr sz="800" i="0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endParaRPr lang="en-PH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0D2F9A6-F118-09B8-3951-5BC89C72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9978" y="6356350"/>
            <a:ext cx="726391" cy="365125"/>
          </a:xfrm>
        </p:spPr>
        <p:txBody>
          <a:bodyPr/>
          <a:lstStyle>
            <a:lvl1pPr>
              <a:defRPr sz="800" i="0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76B8C020-E8E3-4879-ABFF-F0DD034DF31E}" type="slidenum">
              <a:rPr lang="en-PH" smtClean="0"/>
              <a:pPr/>
              <a:t>‹#›</a:t>
            </a:fld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323983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>
            <a:extLst>
              <a:ext uri="{FF2B5EF4-FFF2-40B4-BE49-F238E27FC236}">
                <a16:creationId xmlns:a16="http://schemas.microsoft.com/office/drawing/2014/main" id="{D247BFE9-5F1A-615F-F753-F93A34EC012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FBBA81A2-EDCD-BA2B-FC67-1C91D41DA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825" y="661016"/>
            <a:ext cx="903488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20" name="Text Placeholder 26">
            <a:extLst>
              <a:ext uri="{FF2B5EF4-FFF2-40B4-BE49-F238E27FC236}">
                <a16:creationId xmlns:a16="http://schemas.microsoft.com/office/drawing/2014/main" id="{731B0DC8-D747-5F11-8656-BAF570AFDD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58824" y="2816146"/>
            <a:ext cx="4300285" cy="135674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22" name="Text Placeholder 26">
            <a:extLst>
              <a:ext uri="{FF2B5EF4-FFF2-40B4-BE49-F238E27FC236}">
                <a16:creationId xmlns:a16="http://schemas.microsoft.com/office/drawing/2014/main" id="{C6B90018-A912-A0A7-983A-8DB48DCA9C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58824" y="4948636"/>
            <a:ext cx="4299813" cy="1248347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36" name="Text Placeholder 26">
            <a:extLst>
              <a:ext uri="{FF2B5EF4-FFF2-40B4-BE49-F238E27FC236}">
                <a16:creationId xmlns:a16="http://schemas.microsoft.com/office/drawing/2014/main" id="{B780B4BF-5BA2-2AC2-84C7-9BB4607F0C8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15485" y="2816146"/>
            <a:ext cx="4479124" cy="135674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Font typeface="Arial" panose="020B0604020202020204" pitchFamily="34" charset="0"/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39" name="Text Placeholder 26">
            <a:extLst>
              <a:ext uri="{FF2B5EF4-FFF2-40B4-BE49-F238E27FC236}">
                <a16:creationId xmlns:a16="http://schemas.microsoft.com/office/drawing/2014/main" id="{A0DB7AF2-31B8-60F2-822C-4FC46B9429A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58825" y="2261601"/>
            <a:ext cx="4299814" cy="500726"/>
          </a:xfrm>
        </p:spPr>
        <p:txBody>
          <a:bodyPr>
            <a:noAutofit/>
          </a:bodyPr>
          <a:lstStyle>
            <a:lvl1pPr marL="0" indent="0">
              <a:buNone/>
              <a:defRPr sz="2000" i="1">
                <a:latin typeface="DM Serif Text" pitchFamily="2" charset="0"/>
              </a:defRPr>
            </a:lvl1pPr>
            <a:lvl2pPr marL="457200" indent="0">
              <a:buNone/>
              <a:defRPr sz="2000" i="1">
                <a:latin typeface="DM Serif Text" pitchFamily="2" charset="0"/>
              </a:defRPr>
            </a:lvl2pPr>
            <a:lvl3pPr marL="914400" indent="0">
              <a:buNone/>
              <a:defRPr sz="2000" i="1">
                <a:latin typeface="DM Serif Text" pitchFamily="2" charset="0"/>
              </a:defRPr>
            </a:lvl3pPr>
            <a:lvl4pPr marL="1371600" indent="0">
              <a:buNone/>
              <a:defRPr sz="2000" i="1">
                <a:latin typeface="DM Serif Text" pitchFamily="2" charset="0"/>
              </a:defRPr>
            </a:lvl4pPr>
            <a:lvl5pPr marL="1828800" indent="0">
              <a:buNone/>
              <a:defRPr sz="2000" i="1">
                <a:latin typeface="DM Serif Text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6">
            <a:extLst>
              <a:ext uri="{FF2B5EF4-FFF2-40B4-BE49-F238E27FC236}">
                <a16:creationId xmlns:a16="http://schemas.microsoft.com/office/drawing/2014/main" id="{14EF9DF9-8FDA-8D30-F671-8082D747186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58824" y="4375592"/>
            <a:ext cx="4299814" cy="500726"/>
          </a:xfrm>
        </p:spPr>
        <p:txBody>
          <a:bodyPr>
            <a:noAutofit/>
          </a:bodyPr>
          <a:lstStyle>
            <a:lvl1pPr marL="0" indent="0">
              <a:buNone/>
              <a:defRPr sz="2000" i="1">
                <a:latin typeface="DM Serif Text" pitchFamily="2" charset="0"/>
              </a:defRPr>
            </a:lvl1pPr>
            <a:lvl2pPr marL="457200" indent="0">
              <a:buNone/>
              <a:defRPr sz="2000" i="1">
                <a:latin typeface="DM Serif Text" pitchFamily="2" charset="0"/>
              </a:defRPr>
            </a:lvl2pPr>
            <a:lvl3pPr marL="914400" indent="0">
              <a:buNone/>
              <a:defRPr sz="2000" i="1">
                <a:latin typeface="DM Serif Text" pitchFamily="2" charset="0"/>
              </a:defRPr>
            </a:lvl3pPr>
            <a:lvl4pPr marL="1371600" indent="0">
              <a:buNone/>
              <a:defRPr sz="2000" i="1">
                <a:latin typeface="DM Serif Text" pitchFamily="2" charset="0"/>
              </a:defRPr>
            </a:lvl4pPr>
            <a:lvl5pPr marL="1828800" indent="0">
              <a:buNone/>
              <a:defRPr sz="2000" i="1">
                <a:latin typeface="DM Serif Text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6">
            <a:extLst>
              <a:ext uri="{FF2B5EF4-FFF2-40B4-BE49-F238E27FC236}">
                <a16:creationId xmlns:a16="http://schemas.microsoft.com/office/drawing/2014/main" id="{2A125A65-79AE-5BEB-D796-880489082D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315071" y="2261601"/>
            <a:ext cx="4478634" cy="500726"/>
          </a:xfrm>
        </p:spPr>
        <p:txBody>
          <a:bodyPr>
            <a:noAutofit/>
          </a:bodyPr>
          <a:lstStyle>
            <a:lvl1pPr marL="0" indent="0">
              <a:buNone/>
              <a:defRPr sz="2000" i="1">
                <a:latin typeface="DM Serif Text" pitchFamily="2" charset="0"/>
              </a:defRPr>
            </a:lvl1pPr>
            <a:lvl2pPr marL="457200" indent="0">
              <a:buNone/>
              <a:defRPr sz="2000" i="1">
                <a:latin typeface="DM Serif Text" pitchFamily="2" charset="0"/>
              </a:defRPr>
            </a:lvl2pPr>
            <a:lvl3pPr marL="914400" indent="0">
              <a:buNone/>
              <a:defRPr sz="2000" i="1">
                <a:latin typeface="DM Serif Text" pitchFamily="2" charset="0"/>
              </a:defRPr>
            </a:lvl3pPr>
            <a:lvl4pPr marL="1371600" indent="0">
              <a:buNone/>
              <a:defRPr sz="2000" i="1">
                <a:latin typeface="DM Serif Text" pitchFamily="2" charset="0"/>
              </a:defRPr>
            </a:lvl4pPr>
            <a:lvl5pPr marL="1828800" indent="0">
              <a:buNone/>
              <a:defRPr sz="2000" i="1">
                <a:latin typeface="DM Serif Text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E42A68D-1A9F-9BDA-225C-6E95AF31FB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8824" y="6356350"/>
            <a:ext cx="1266529" cy="365125"/>
          </a:xfrm>
        </p:spPr>
        <p:txBody>
          <a:bodyPr/>
          <a:lstStyle>
            <a:lvl1pPr>
              <a:defRPr sz="800" i="0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65EC7895-AB71-4051-A86E-67E92D78D7EF}" type="datetimeFigureOut">
              <a:rPr lang="en-PH" smtClean="0"/>
              <a:pPr/>
              <a:t>12 Apr 2025</a:t>
            </a:fld>
            <a:endParaRPr lang="en-PH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5FCEEA8-EB9F-A800-F80B-2FBCAAC1D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04814" y="6356350"/>
            <a:ext cx="6614445" cy="365125"/>
          </a:xfrm>
        </p:spPr>
        <p:txBody>
          <a:bodyPr/>
          <a:lstStyle>
            <a:lvl1pPr>
              <a:defRPr sz="800" i="0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endParaRPr lang="en-PH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663D663-AC05-1521-8A30-5FB6A0DB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0176" y="6356350"/>
            <a:ext cx="803529" cy="365125"/>
          </a:xfrm>
        </p:spPr>
        <p:txBody>
          <a:bodyPr/>
          <a:lstStyle>
            <a:lvl1pPr>
              <a:defRPr sz="800" i="0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76B8C020-E8E3-4879-ABFF-F0DD034DF31E}" type="slidenum">
              <a:rPr lang="en-PH" smtClean="0"/>
              <a:pPr/>
              <a:t>‹#›</a:t>
            </a:fld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309561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at the Top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>
            <a:extLst>
              <a:ext uri="{FF2B5EF4-FFF2-40B4-BE49-F238E27FC236}">
                <a16:creationId xmlns:a16="http://schemas.microsoft.com/office/drawing/2014/main" id="{0F3D2B8D-A03D-0831-1FDC-732DC10B29A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F4DFC4-033A-A34F-16FC-68866BBA8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334" y="2588578"/>
            <a:ext cx="7239348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1A958DD7-AA56-4D68-4368-DE3CEEA3BF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9335" y="4036527"/>
            <a:ext cx="7239348" cy="525744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latin typeface="DM Serif Tex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PH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FBFCBD9A-BEB2-E989-AD9C-B4BC408AAD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58825" y="4667249"/>
            <a:ext cx="7240039" cy="148993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81932AC-1700-F852-43A0-060B653C85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187153" cy="365125"/>
          </a:xfrm>
        </p:spPr>
        <p:txBody>
          <a:bodyPr/>
          <a:lstStyle>
            <a:lvl1pPr>
              <a:defRPr sz="800" i="0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65EC7895-AB71-4051-A86E-67E92D78D7EF}" type="datetimeFigureOut">
              <a:rPr lang="en-PH" smtClean="0"/>
              <a:pPr/>
              <a:t>12 Apr 2025</a:t>
            </a:fld>
            <a:endParaRPr lang="en-PH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E8A468A-5B28-013E-76AF-D20C17241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04815" y="6356350"/>
            <a:ext cx="4990745" cy="365125"/>
          </a:xfrm>
        </p:spPr>
        <p:txBody>
          <a:bodyPr/>
          <a:lstStyle>
            <a:lvl1pPr>
              <a:defRPr sz="800" i="0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endParaRPr lang="en-PH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7DA3E45-60CB-EC1F-3FC7-FFED4CE8A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09204" y="6356350"/>
            <a:ext cx="367469" cy="365125"/>
          </a:xfrm>
        </p:spPr>
        <p:txBody>
          <a:bodyPr/>
          <a:lstStyle>
            <a:lvl1pPr>
              <a:defRPr sz="800" i="0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76B8C020-E8E3-4879-ABFF-F0DD034DF31E}" type="slidenum">
              <a:rPr lang="en-PH" smtClean="0"/>
              <a:pPr/>
              <a:t>‹#›</a:t>
            </a:fld>
            <a:endParaRPr lang="en-PH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E1786A51-3856-EFBC-F8CB-3D50C3BC873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58825" y="1"/>
            <a:ext cx="9017565" cy="248359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icon to add object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1478781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at the Bottom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>
            <a:extLst>
              <a:ext uri="{FF2B5EF4-FFF2-40B4-BE49-F238E27FC236}">
                <a16:creationId xmlns:a16="http://schemas.microsoft.com/office/drawing/2014/main" id="{0F3D2B8D-A03D-0831-1FDC-732DC10B29A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F4DFC4-033A-A34F-16FC-68866BBA8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825" y="511950"/>
            <a:ext cx="7239348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1A958DD7-AA56-4D68-4368-DE3CEEA3BF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8826" y="1959899"/>
            <a:ext cx="7239348" cy="525744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latin typeface="DM Serif Tex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PH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FBFCBD9A-BEB2-E989-AD9C-B4BC408AAD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58316" y="2590621"/>
            <a:ext cx="7240039" cy="148993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E1786A51-3856-EFBC-F8CB-3D50C3BC873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58316" y="4674550"/>
            <a:ext cx="9017565" cy="218344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icon to add object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322200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on Left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>
            <a:extLst>
              <a:ext uri="{FF2B5EF4-FFF2-40B4-BE49-F238E27FC236}">
                <a16:creationId xmlns:a16="http://schemas.microsoft.com/office/drawing/2014/main" id="{D247BFE9-5F1A-615F-F753-F93A34EC012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FBBA81A2-EDCD-BA2B-FC67-1C91D41DA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6928" y="965676"/>
            <a:ext cx="4229101" cy="192554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36" name="Text Placeholder 26">
            <a:extLst>
              <a:ext uri="{FF2B5EF4-FFF2-40B4-BE49-F238E27FC236}">
                <a16:creationId xmlns:a16="http://schemas.microsoft.com/office/drawing/2014/main" id="{B780B4BF-5BA2-2AC2-84C7-9BB4607F0C8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667491" y="3528495"/>
            <a:ext cx="4229564" cy="135674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Font typeface="Arial" panose="020B0604020202020204" pitchFamily="34" charset="0"/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41" name="Text Placeholder 26">
            <a:extLst>
              <a:ext uri="{FF2B5EF4-FFF2-40B4-BE49-F238E27FC236}">
                <a16:creationId xmlns:a16="http://schemas.microsoft.com/office/drawing/2014/main" id="{2A125A65-79AE-5BEB-D796-880489082D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666928" y="2973950"/>
            <a:ext cx="4229101" cy="500726"/>
          </a:xfrm>
        </p:spPr>
        <p:txBody>
          <a:bodyPr>
            <a:noAutofit/>
          </a:bodyPr>
          <a:lstStyle>
            <a:lvl1pPr marL="0" indent="0">
              <a:buNone/>
              <a:defRPr sz="2000" i="1">
                <a:latin typeface="DM Serif Text" pitchFamily="2" charset="0"/>
              </a:defRPr>
            </a:lvl1pPr>
            <a:lvl2pPr marL="457200" indent="0">
              <a:buNone/>
              <a:defRPr sz="2000" i="1">
                <a:latin typeface="DM Serif Text" pitchFamily="2" charset="0"/>
              </a:defRPr>
            </a:lvl2pPr>
            <a:lvl3pPr marL="914400" indent="0">
              <a:buNone/>
              <a:defRPr sz="2000" i="1">
                <a:latin typeface="DM Serif Text" pitchFamily="2" charset="0"/>
              </a:defRPr>
            </a:lvl3pPr>
            <a:lvl4pPr marL="1371600" indent="0">
              <a:buNone/>
              <a:defRPr sz="2000" i="1">
                <a:latin typeface="DM Serif Text" pitchFamily="2" charset="0"/>
              </a:defRPr>
            </a:lvl4pPr>
            <a:lvl5pPr marL="1828800" indent="0">
              <a:buNone/>
              <a:defRPr sz="2000" i="1">
                <a:latin typeface="DM Serif Text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5833B18-C811-9FE0-46FB-E8C2F61585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187153" cy="365125"/>
          </a:xfrm>
        </p:spPr>
        <p:txBody>
          <a:bodyPr/>
          <a:lstStyle>
            <a:lvl1pPr>
              <a:defRPr sz="800" i="0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65EC7895-AB71-4051-A86E-67E92D78D7EF}" type="datetimeFigureOut">
              <a:rPr lang="en-PH" smtClean="0"/>
              <a:pPr/>
              <a:t>12 Apr 2025</a:t>
            </a:fld>
            <a:endParaRPr lang="en-PH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B56EE46-E760-4C73-63FE-B6A1EAB18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04815" y="6356350"/>
            <a:ext cx="4990745" cy="365125"/>
          </a:xfrm>
        </p:spPr>
        <p:txBody>
          <a:bodyPr/>
          <a:lstStyle>
            <a:lvl1pPr>
              <a:defRPr sz="800" i="0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endParaRPr lang="en-PH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675A4ED-34A2-C6DF-B0E2-3F4B0E87E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09204" y="6356350"/>
            <a:ext cx="367469" cy="365125"/>
          </a:xfrm>
        </p:spPr>
        <p:txBody>
          <a:bodyPr/>
          <a:lstStyle>
            <a:lvl1pPr>
              <a:defRPr sz="800" i="0">
                <a:solidFill>
                  <a:schemeClr val="tx1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76B8C020-E8E3-4879-ABFF-F0DD034DF31E}" type="slidenum">
              <a:rPr lang="en-PH" smtClean="0"/>
              <a:pPr/>
              <a:t>‹#›</a:t>
            </a:fld>
            <a:endParaRPr lang="en-PH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ED5D545-5AF8-3473-5E2C-F04A1C3DD8F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701866"/>
            <a:ext cx="4639654" cy="5416923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icon to add object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224197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3011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986876-7EE9-E173-C838-9071B27B8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AE5525-8E6F-F362-D8FD-7938C31AB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283A3-F3C7-B064-EB6F-2776EFB234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EC7895-AB71-4051-A86E-67E92D78D7EF}" type="datetimeFigureOut">
              <a:rPr lang="en-PH" smtClean="0"/>
              <a:t>12 Apr 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D71B5-35C7-5B52-0F8B-BD7918D7EF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52BE5-BCBF-93A1-79B4-A5B092618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B8C020-E8E3-4879-ABFF-F0DD034DF31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10716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1" r:id="rId3"/>
    <p:sldLayoutId id="2147483650" r:id="rId4"/>
    <p:sldLayoutId id="2147483669" r:id="rId5"/>
    <p:sldLayoutId id="2147483667" r:id="rId6"/>
    <p:sldLayoutId id="2147483661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va.com/design/DAGgBUgw8qY/VV_QFlmOfFiugLk2stsPmQ/edit?utm_content=DAGgBUgw8qY&amp;utm_campaign=designshare&amp;utm_medium=link2&amp;utm_source=sharebutton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14F8734-E518-446D-C87C-CF1E33DA42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412"/>
          <a:stretch/>
        </p:blipFill>
        <p:spPr>
          <a:xfrm>
            <a:off x="0" y="0"/>
            <a:ext cx="12192000" cy="580103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8F6F11B-3629-182C-6E95-7A4671F1542A}"/>
              </a:ext>
            </a:extLst>
          </p:cNvPr>
          <p:cNvSpPr txBox="1"/>
          <p:nvPr/>
        </p:nvSpPr>
        <p:spPr>
          <a:xfrm>
            <a:off x="2576053" y="5919019"/>
            <a:ext cx="7039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hlinkClick r:id="rId3"/>
              </a:rPr>
              <a:t>Click to use this Template on Canva</a:t>
            </a:r>
            <a:endParaRPr lang="en-PH" b="1" u="sng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52E435-F058-FA9F-E17B-7E94E1B0F461}"/>
              </a:ext>
            </a:extLst>
          </p:cNvPr>
          <p:cNvSpPr txBox="1"/>
          <p:nvPr/>
        </p:nvSpPr>
        <p:spPr>
          <a:xfrm>
            <a:off x="0" y="6406338"/>
            <a:ext cx="1219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>
                <a:solidFill>
                  <a:srgbClr val="C00000"/>
                </a:solidFill>
              </a:rPr>
              <a:t>Delete this slide before using this PowerPoint Template</a:t>
            </a:r>
            <a:endParaRPr lang="en-PH" sz="1400" i="1" dirty="0">
              <a:solidFill>
                <a:srgbClr val="C0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F5F088-88E9-70C0-1E7F-4F33CF958D48}"/>
              </a:ext>
            </a:extLst>
          </p:cNvPr>
          <p:cNvSpPr txBox="1"/>
          <p:nvPr/>
        </p:nvSpPr>
        <p:spPr>
          <a:xfrm>
            <a:off x="10166555" y="303311"/>
            <a:ext cx="20254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i="1" dirty="0"/>
              <a:t>Template 4 </a:t>
            </a:r>
            <a:r>
              <a:rPr lang="en-US" sz="800" i="1" dirty="0" err="1"/>
              <a:t>ver</a:t>
            </a:r>
            <a:r>
              <a:rPr lang="en-US" sz="800" i="1" dirty="0"/>
              <a:t> 1</a:t>
            </a:r>
            <a:endParaRPr lang="en-PH" sz="800" i="1" dirty="0"/>
          </a:p>
        </p:txBody>
      </p:sp>
    </p:spTree>
    <p:extLst>
      <p:ext uri="{BB962C8B-B14F-4D97-AF65-F5344CB8AC3E}">
        <p14:creationId xmlns:p14="http://schemas.microsoft.com/office/powerpoint/2010/main" val="1826405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765A0-333D-9BF5-C19E-FEF7FE140F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E94A12-4EF4-D4F9-6C34-87C3126B75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01DA76-B3DA-CD40-F35F-0CAECE9E0A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610077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6BBCC-574C-84E8-CE1F-9BAC8F1C2C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C33D2-3310-3CE4-997B-B9F0EB0CBD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2F020A-FC59-3C05-93E2-188F8E75DB0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6F4A94-BE91-A20B-B4BD-8B7B0F3CF1F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360663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DD90C-AF56-4C30-014A-2C48B12F7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3E8F32-8ADB-71CB-A76A-FDBDEE78AD7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369A60-7733-A88D-569A-566650976F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6C989F-1FBE-A6CF-9F4A-30B7BFBCC2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18E3E6F-13C2-2E82-2B30-19025FEC64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2952649-9C3C-BBD6-53EF-41C2D1DBD37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A252E23-A6E5-A8BF-A556-671A6ADD131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15522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6ED7D-8738-300F-1BDA-E0CEE6041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21036F-5D80-50B2-80FC-8AA63B51DC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FDB4E9-FF0B-455D-B720-FE3A1BAFEF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2F77090-FDF6-6431-71B4-F2FE4A428264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25551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F38C3-81D2-FC45-DB5F-08B3A5922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F2D69-A967-9F70-E234-5068F12869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87ED58-433F-CCA5-8A35-212016A61F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71E306-3D3B-BA12-A43B-EB0131ED77A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13978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07B12-55FD-FC9B-7311-12F010FBA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DB52E-8720-28D5-417C-78732883E6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D3AAD-9356-85AD-6352-AFC074BCD7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D64DED8-022A-3A49-69CD-8D4961FD63CF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1405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JCI">
      <a:dk1>
        <a:srgbClr val="0A0F29"/>
      </a:dk1>
      <a:lt1>
        <a:sysClr val="window" lastClr="FFFFFF"/>
      </a:lt1>
      <a:dk2>
        <a:srgbClr val="414042"/>
      </a:dk2>
      <a:lt2>
        <a:srgbClr val="E8E8E8"/>
      </a:lt2>
      <a:accent1>
        <a:srgbClr val="3A67B1"/>
      </a:accent1>
      <a:accent2>
        <a:srgbClr val="0097D7"/>
      </a:accent2>
      <a:accent3>
        <a:srgbClr val="EDBE38"/>
      </a:accent3>
      <a:accent4>
        <a:srgbClr val="56BDA3"/>
      </a:accent4>
      <a:accent5>
        <a:srgbClr val="FFFFFF"/>
      </a:accent5>
      <a:accent6>
        <a:srgbClr val="FFFFFF"/>
      </a:accent6>
      <a:hlink>
        <a:srgbClr val="0070C0"/>
      </a:hlink>
      <a:folHlink>
        <a:srgbClr val="96607D"/>
      </a:folHlink>
    </a:clrScheme>
    <a:fontScheme name="JCI New">
      <a:majorFont>
        <a:latin typeface="Inter Black"/>
        <a:ea typeface=""/>
        <a:cs typeface=""/>
      </a:majorFont>
      <a:minorFont>
        <a:latin typeface="Inter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19</Words>
  <Application>Microsoft Office PowerPoint</Application>
  <PresentationFormat>Widescreen</PresentationFormat>
  <Paragraphs>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DM Serif Text</vt:lpstr>
      <vt:lpstr>Inter</vt:lpstr>
      <vt:lpstr>Inter Black</vt:lpstr>
      <vt:lpstr>Inter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Tertiana Alexie Paguyo</dc:creator>
  <cp:lastModifiedBy>Tertiana Alexie Paguyo</cp:lastModifiedBy>
  <cp:revision>91</cp:revision>
  <dcterms:created xsi:type="dcterms:W3CDTF">2025-04-12T03:33:02Z</dcterms:created>
  <dcterms:modified xsi:type="dcterms:W3CDTF">2025-04-12T07:37:12Z</dcterms:modified>
</cp:coreProperties>
</file>